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1DA0-92A6-4F91-92C6-FFEC6E987C8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FCD7-E615-4BA0-85E4-CB2334F29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3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1DA0-92A6-4F91-92C6-FFEC6E987C8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FCD7-E615-4BA0-85E4-CB2334F29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4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1DA0-92A6-4F91-92C6-FFEC6E987C8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FCD7-E615-4BA0-85E4-CB2334F29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2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1DA0-92A6-4F91-92C6-FFEC6E987C8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FCD7-E615-4BA0-85E4-CB2334F29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2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1DA0-92A6-4F91-92C6-FFEC6E987C8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FCD7-E615-4BA0-85E4-CB2334F29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4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1DA0-92A6-4F91-92C6-FFEC6E987C8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FCD7-E615-4BA0-85E4-CB2334F29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9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1DA0-92A6-4F91-92C6-FFEC6E987C8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FCD7-E615-4BA0-85E4-CB2334F29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5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1DA0-92A6-4F91-92C6-FFEC6E987C8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FCD7-E615-4BA0-85E4-CB2334F29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1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1DA0-92A6-4F91-92C6-FFEC6E987C8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FCD7-E615-4BA0-85E4-CB2334F29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9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1DA0-92A6-4F91-92C6-FFEC6E987C8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FCD7-E615-4BA0-85E4-CB2334F29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3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1DA0-92A6-4F91-92C6-FFEC6E987C8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FCD7-E615-4BA0-85E4-CB2334F29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8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1DA0-92A6-4F91-92C6-FFEC6E987C8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DFCD7-E615-4BA0-85E4-CB2334F29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840"/>
            <a:ext cx="12192000" cy="78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609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583" cy="6858000"/>
          </a:xfrm>
        </p:spPr>
      </p:pic>
    </p:spTree>
    <p:extLst>
      <p:ext uri="{BB962C8B-B14F-4D97-AF65-F5344CB8AC3E}">
        <p14:creationId xmlns:p14="http://schemas.microsoft.com/office/powerpoint/2010/main" val="57285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508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1260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9734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979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020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588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764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9345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0257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05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9747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6358"/>
            <a:ext cx="12192000" cy="6914357"/>
          </a:xfrm>
        </p:spPr>
      </p:pic>
    </p:spTree>
    <p:extLst>
      <p:ext uri="{BB962C8B-B14F-4D97-AF65-F5344CB8AC3E}">
        <p14:creationId xmlns:p14="http://schemas.microsoft.com/office/powerpoint/2010/main" val="139341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>
        <p:push dir="u"/>
      </p:transition>
    </mc:Choice>
    <mc:Fallback>
      <p:transition spd="slow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2020-11-24T09:52:18Z</dcterms:created>
  <dcterms:modified xsi:type="dcterms:W3CDTF">2020-11-24T09:54:44Z</dcterms:modified>
</cp:coreProperties>
</file>